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174A2C-5DBF-4209-8A8D-F52C0AE07BAD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2AF5DE-9684-47F3-9378-7CAB46905A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ofhIJ1wMKt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.com/videos/mystery-roanok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Lost Colony of Roanoke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"/>
            <a:ext cx="4324350" cy="28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5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we found the lost colony of Roanoke?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</a:t>
            </a:r>
            <a:r>
              <a:rPr lang="en-US">
                <a:hlinkClick r:id="rId2"/>
              </a:rPr>
              <a:t>=</a:t>
            </a:r>
            <a:r>
              <a:rPr lang="en-US" smtClean="0">
                <a:hlinkClick r:id="rId2"/>
              </a:rPr>
              <a:t>ofhIJ1wMKtc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1587….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…and Queen Elizabeth I of England wanted to start a colony in the New World.</a:t>
            </a:r>
          </a:p>
          <a:p>
            <a:r>
              <a:rPr lang="en-US" sz="2800" dirty="0" smtClean="0"/>
              <a:t>So 115 English settlers made the journey to Roanoke Island, in present day North Carolina.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752600"/>
            <a:ext cx="27940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2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supplies are needed.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Later that year, the Governor of the new colony, John White, travelled back to England to pick up supplies.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64970"/>
            <a:ext cx="3562350" cy="452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1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But just as he arrived back in England, a war broke out between England and Spain, and Elizabeth I used every ship to fight against the mighty Spanish Armada (Armada means “lots of ships”)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08243"/>
            <a:ext cx="2857500" cy="407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439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It wasn’t until three years later, in 1580, that John White returned to Roanoke Island.</a:t>
            </a:r>
          </a:p>
          <a:p>
            <a:r>
              <a:rPr lang="en-US" dirty="0" smtClean="0"/>
              <a:t>He had left his wife, his daughter and his infant granddaughter behind on Roanoke Island.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54958"/>
            <a:ext cx="3619500" cy="255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11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he returned, there was no trace of the colony – the inhabitants of Roanoke had disappeared.</a:t>
            </a:r>
          </a:p>
          <a:p>
            <a:r>
              <a:rPr lang="en-US" dirty="0" smtClean="0"/>
              <a:t>Except for bones and 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1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….a single word carved into a piece of wood.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CROATOAN</a:t>
            </a:r>
          </a:p>
          <a:p>
            <a:pPr marL="0" indent="0" algn="ctr">
              <a:buNone/>
            </a:pPr>
            <a:endParaRPr lang="en-US" sz="5400" dirty="0" smtClean="0"/>
          </a:p>
          <a:p>
            <a:r>
              <a:rPr lang="en-US" dirty="0" smtClean="0"/>
              <a:t>What happened to the colony at Roanoke?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5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Croatoans</a:t>
            </a:r>
            <a:r>
              <a:rPr lang="en-US" dirty="0" smtClean="0"/>
              <a:t> were a tribe of American Indians that lived south of Roanoke. Do you think the settlers joined them?</a:t>
            </a:r>
          </a:p>
          <a:p>
            <a:r>
              <a:rPr lang="en-US" dirty="0" smtClean="0"/>
              <a:t>Maybe the colonists sailed back to England. Could they have been captured by the Spanish? Or maybe lost at sea?</a:t>
            </a:r>
          </a:p>
          <a:p>
            <a:r>
              <a:rPr lang="en-US" dirty="0" smtClean="0"/>
              <a:t>Perhaps they moved inland. Never to be heard from again….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8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Roanoke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Nobody really knows what happened to the Lost Colony at Roanoke….it’s still a mystery.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Mystery at Roanoke — History.com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48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446</TotalTime>
  <Words>301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The Lost Colony of Roanoke</vt:lpstr>
      <vt:lpstr>It was 1587….</vt:lpstr>
      <vt:lpstr>More supplies are needed.</vt:lpstr>
      <vt:lpstr>PowerPoint Presentation</vt:lpstr>
      <vt:lpstr>The Return</vt:lpstr>
      <vt:lpstr>PowerPoint Presentation</vt:lpstr>
      <vt:lpstr>PowerPoint Presentation</vt:lpstr>
      <vt:lpstr>Theories</vt:lpstr>
      <vt:lpstr>The Roanoke Mystery</vt:lpstr>
      <vt:lpstr>Have we found the lost colony of Roanoke?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Lost Colony of Roanoke</dc:title>
  <dc:creator>newsom</dc:creator>
  <cp:lastModifiedBy>McKinney ISD</cp:lastModifiedBy>
  <cp:revision>13</cp:revision>
  <cp:lastPrinted>2013-09-09T14:21:52Z</cp:lastPrinted>
  <dcterms:created xsi:type="dcterms:W3CDTF">2013-09-08T23:54:08Z</dcterms:created>
  <dcterms:modified xsi:type="dcterms:W3CDTF">2015-10-04T20:30:25Z</dcterms:modified>
</cp:coreProperties>
</file>