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5" r:id="rId5"/>
    <p:sldId id="258" r:id="rId6"/>
    <p:sldId id="263" r:id="rId7"/>
    <p:sldId id="264" r:id="rId8"/>
    <p:sldId id="266" r:id="rId9"/>
    <p:sldId id="262" r:id="rId10"/>
    <p:sldId id="261" r:id="rId11"/>
    <p:sldId id="25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4B88046-30A1-48C6-871F-725AE1A017A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9FB1C69B-345C-419A-8D47-E0A73C11D2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istory.com/topics/jamestown/video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0"/>
            <a:ext cx="6477000" cy="1914144"/>
          </a:xfrm>
        </p:spPr>
        <p:txBody>
          <a:bodyPr/>
          <a:lstStyle/>
          <a:p>
            <a:r>
              <a:rPr lang="en-US" sz="9600" dirty="0" smtClean="0">
                <a:latin typeface="Blackmoor LET"/>
                <a:cs typeface="Blackmoor LET"/>
              </a:rPr>
              <a:t>Jamestown</a:t>
            </a:r>
            <a:endParaRPr lang="en-US" sz="9600" dirty="0">
              <a:latin typeface="Blackmoor LET"/>
              <a:cs typeface="Blackmoor LE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133600"/>
            <a:ext cx="6477000" cy="1174088"/>
          </a:xfrm>
        </p:spPr>
        <p:txBody>
          <a:bodyPr/>
          <a:lstStyle/>
          <a:p>
            <a:r>
              <a:rPr lang="en-US" dirty="0" smtClean="0"/>
              <a:t>(or let’s try this colony thing again)</a:t>
            </a:r>
            <a:endParaRPr lang="en-US" dirty="0"/>
          </a:p>
        </p:txBody>
      </p:sp>
      <p:pic>
        <p:nvPicPr>
          <p:cNvPr id="5" name="Picture 4" descr="Jamestown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930988"/>
            <a:ext cx="5943600" cy="344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 saves Jamestown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wasn’t any gold in Jamestown, but the land was perfect for growing tobacco.</a:t>
            </a:r>
          </a:p>
          <a:p>
            <a:r>
              <a:rPr lang="en-US" dirty="0" smtClean="0"/>
              <a:t>In 1612, John Rolfe raised a crop of tobacco and it became Virginia’s first cash crop.</a:t>
            </a:r>
          </a:p>
          <a:p>
            <a:r>
              <a:rPr lang="en-US" dirty="0" smtClean="0"/>
              <a:t>King James I hated tobacco – he thought it was unhealthy.</a:t>
            </a:r>
          </a:p>
          <a:p>
            <a:r>
              <a:rPr lang="en-US" dirty="0" smtClean="0"/>
              <a:t>John Rolfe and Pocahontas get married and travel to England. But Pocahontas gets sick with pneumonia and 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7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Jamestown grows into a successful trade port, they develop a system of government called “The House of Burgesses”. This was the first law-making assembly in an English colony.</a:t>
            </a:r>
          </a:p>
          <a:p>
            <a:r>
              <a:rPr lang="en-US" dirty="0" smtClean="0"/>
              <a:t>But things start heading south…there is some trouble with the American Indians, tobacco prices fall and the settlement get hit with some pretty nasty diseases.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6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8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313613" cy="4056062"/>
          </a:xfrm>
        </p:spPr>
        <p:txBody>
          <a:bodyPr>
            <a:normAutofit/>
          </a:bodyPr>
          <a:lstStyle/>
          <a:p>
            <a:r>
              <a:rPr lang="en-US" dirty="0" smtClean="0"/>
              <a:t>So after Roanoke’s not very successful attempt at being a colony, King James I of England decides to try again (he really needed the money from the New World!)</a:t>
            </a:r>
          </a:p>
          <a:p>
            <a:r>
              <a:rPr lang="en-US" dirty="0" smtClean="0"/>
              <a:t>In 1606, he gave permission for two companies to start new colonies in the New World – or present-day Virginia.</a:t>
            </a:r>
          </a:p>
          <a:p>
            <a:r>
              <a:rPr lang="en-US" dirty="0" smtClean="0"/>
              <a:t>One colony was Jamestown, and was named after King James I.</a:t>
            </a:r>
            <a:endParaRPr lang="en-US" dirty="0"/>
          </a:p>
        </p:txBody>
      </p:sp>
      <p:pic>
        <p:nvPicPr>
          <p:cNvPr id="4" name="Picture 3" descr="jamestow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86200"/>
            <a:ext cx="409903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1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the best place…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735138"/>
            <a:ext cx="4265613" cy="4056062"/>
          </a:xfrm>
        </p:spPr>
        <p:txBody>
          <a:bodyPr/>
          <a:lstStyle/>
          <a:p>
            <a:r>
              <a:rPr lang="en-US" dirty="0" smtClean="0"/>
              <a:t>When the colonists arrived at the James River, they picked a spot they liked.</a:t>
            </a:r>
          </a:p>
          <a:p>
            <a:r>
              <a:rPr lang="en-US" dirty="0" smtClean="0"/>
              <a:t>John Smith called the spot, “a very fit place for erecting a great city.”</a:t>
            </a:r>
          </a:p>
          <a:p>
            <a:r>
              <a:rPr lang="en-US" dirty="0" smtClean="0"/>
              <a:t>It wasn’t. It was swampy and mosquito infested, and the river water was foul. YUCK!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john smi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3352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63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http://www.history.com/topics/jamestown/videos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5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Jamestown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35138"/>
            <a:ext cx="4495800" cy="443706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Life was tough – the settlement almost died out several times.</a:t>
            </a:r>
          </a:p>
          <a:p>
            <a:r>
              <a:rPr lang="en-US" dirty="0" smtClean="0"/>
              <a:t>But thanks to Captain John Smith and his leadership, the colony started to flourish and do well.</a:t>
            </a:r>
          </a:p>
          <a:p>
            <a:r>
              <a:rPr lang="en-US" dirty="0" smtClean="0"/>
              <a:t>Captain Smith began trading with Chief Powhatan, leader of the Powhatan people and for a brief time, relations between the English settlers and the Powhatan was peaceful.</a:t>
            </a:r>
          </a:p>
          <a:p>
            <a:r>
              <a:rPr lang="en-US" dirty="0" smtClean="0"/>
              <a:t>Chief Powhatan’s daughter was named </a:t>
            </a:r>
            <a:r>
              <a:rPr lang="en-US" dirty="0" err="1" smtClean="0"/>
              <a:t>Pocahantas</a:t>
            </a:r>
            <a:r>
              <a:rPr lang="en-US" dirty="0" smtClean="0"/>
              <a:t>. Yep, that </a:t>
            </a:r>
            <a:r>
              <a:rPr lang="en-US" dirty="0" err="1" smtClean="0"/>
              <a:t>Pocahantas</a:t>
            </a:r>
            <a:r>
              <a:rPr lang="en-US" dirty="0" smtClean="0"/>
              <a:t>…</a:t>
            </a:r>
          </a:p>
        </p:txBody>
      </p:sp>
      <p:pic>
        <p:nvPicPr>
          <p:cNvPr id="4" name="Picture 3" descr="Powhat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790700"/>
            <a:ext cx="27178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48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Pocahontas: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6324599" cy="1236662"/>
          </a:xfrm>
        </p:spPr>
        <p:txBody>
          <a:bodyPr>
            <a:normAutofit/>
          </a:bodyPr>
          <a:lstStyle/>
          <a:p>
            <a:r>
              <a:rPr lang="en-US" dirty="0" smtClean="0"/>
              <a:t>Modern fictional pictures of Pocahontas has her looking like this:</a:t>
            </a:r>
            <a:endParaRPr lang="en-US" dirty="0"/>
          </a:p>
        </p:txBody>
      </p:sp>
      <p:pic>
        <p:nvPicPr>
          <p:cNvPr id="4" name="Picture 3" descr="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048000"/>
            <a:ext cx="5289096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31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Pocahontas</a:t>
            </a:r>
            <a:r>
              <a:rPr lang="en-US" dirty="0" smtClean="0"/>
              <a:t>: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in reality she looked like this:</a:t>
            </a:r>
            <a:endParaRPr lang="en-US" dirty="0"/>
          </a:p>
        </p:txBody>
      </p:sp>
      <p:pic>
        <p:nvPicPr>
          <p:cNvPr id="4" name="Picture 3" descr="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2514600"/>
            <a:ext cx="38354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2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Smith &amp; Pocahontas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Captain Smith gets captured by the Powhatan Indians and he is almost killed by them.</a:t>
            </a:r>
          </a:p>
          <a:p>
            <a:r>
              <a:rPr lang="en-US" dirty="0" smtClean="0"/>
              <a:t>Pocahontas pleads for Captain Smith’s life, and Chief Powhatan allows Smith to return to his colony.</a:t>
            </a:r>
          </a:p>
          <a:p>
            <a:r>
              <a:rPr lang="en-US" dirty="0" smtClean="0"/>
              <a:t>The relationship between the Powhatan Indians and the people of Jamestown continues, with the Indians teaching the colonists about hunting, fishing, and planting crops.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05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Smith Returns to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Captain Smith is hurt and returns to England, and the colony starts to fail.</a:t>
            </a:r>
          </a:p>
          <a:p>
            <a:r>
              <a:rPr lang="en-US" dirty="0" smtClean="0"/>
              <a:t>The “Starving Time” occurs. Over 500 settlers die because of lack of food. Only 60 people are left at the end of the winter of 1608.</a:t>
            </a:r>
            <a:endParaRPr lang="en-US" dirty="0"/>
          </a:p>
        </p:txBody>
      </p:sp>
      <p:pic>
        <p:nvPicPr>
          <p:cNvPr id="4" name="Picture 3" descr="starving ti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962400"/>
            <a:ext cx="2844800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836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156</TotalTime>
  <Words>500</Words>
  <Application>Microsoft Macintosh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Inkwell</vt:lpstr>
      <vt:lpstr>Jamestown</vt:lpstr>
      <vt:lpstr>PowerPoint Presentation</vt:lpstr>
      <vt:lpstr>Not the best place…</vt:lpstr>
      <vt:lpstr>PowerPoint Presentation</vt:lpstr>
      <vt:lpstr>Life in Jamestown</vt:lpstr>
      <vt:lpstr>Pocahontas: Fiction</vt:lpstr>
      <vt:lpstr>Pocahontas: Fact</vt:lpstr>
      <vt:lpstr>Smith &amp; Pocahontas</vt:lpstr>
      <vt:lpstr>Smith Returns to England</vt:lpstr>
      <vt:lpstr>Tobacco saves Jamestown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Jamestown</dc:title>
  <dc:creator>newsom</dc:creator>
  <cp:lastModifiedBy>McKinney ISD</cp:lastModifiedBy>
  <cp:revision>22</cp:revision>
  <dcterms:created xsi:type="dcterms:W3CDTF">2013-09-10T23:03:08Z</dcterms:created>
  <dcterms:modified xsi:type="dcterms:W3CDTF">2016-10-02T20:17:21Z</dcterms:modified>
</cp:coreProperties>
</file>